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33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2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618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130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47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302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549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907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18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98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620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925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01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96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43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001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38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0D65F51-E7CC-4183-933B-43CE3955E4FE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7AC41E-0159-4963-A652-AE841D1FBA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5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3E513-7CAA-4FF2-BD27-1CB28D4099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/>
              <a:t>Работа с социальными партнерами</a:t>
            </a:r>
          </a:p>
        </p:txBody>
      </p:sp>
    </p:spTree>
    <p:extLst>
      <p:ext uri="{BB962C8B-B14F-4D97-AF65-F5344CB8AC3E}">
        <p14:creationId xmlns:p14="http://schemas.microsoft.com/office/powerpoint/2010/main" val="277629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53830-FB95-46BF-8ACA-CDBDC93CF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Экскурсия в эколого- биологический центр города Сургут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8050EB8-4595-4082-AB17-1F35D09247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844800"/>
            <a:ext cx="6096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430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8CD73-E5CB-4D2C-AA19-4C38BE96B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Экскурсия в Сургутскую филармонию,</a:t>
            </a:r>
            <a:br>
              <a:rPr lang="ru-RU" b="1" dirty="0"/>
            </a:br>
            <a:r>
              <a:rPr lang="ru-RU" b="1" dirty="0"/>
              <a:t>Театр актёра и куклы "Петрушка"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C041B59-1349-4384-8EDE-CE72D4D60C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820" y="3293145"/>
            <a:ext cx="3897406" cy="218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EFF6E0DF-6CB7-47B5-B2C4-024DF1DE0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26" y="3157785"/>
            <a:ext cx="5465686" cy="245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29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7B83F-FED7-41C0-AF47-576938C6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Встреча с инспектором на патрульном автомобиле ДПС.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3B9AE0-48CC-4EA5-A371-15889E7A08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797" y="2557463"/>
            <a:ext cx="2488406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1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E8509-E883-44DC-8FAB-85D8E6A9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Встреча с инспектором </a:t>
            </a:r>
            <a:r>
              <a:rPr lang="ru-RU" b="1" dirty="0" err="1"/>
              <a:t>госавтоинспекции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70E2B1-2F14-4F98-AE33-7C6A2DD13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BE94026-C1F7-4302-8886-BA7063735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733" y="2332607"/>
            <a:ext cx="4678532" cy="350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71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CE56C-C81E-4F4D-820F-D5767E12E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Встреча с государственным инспектором в области охраны окружающей среды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46CD0-3075-40BE-92CB-45D6B4012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71DB456-333A-4895-9062-25D1090ED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04" y="2556932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437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32F9F-0138-47A1-AC23-8C1587A2F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Экскурсия в пожарную часть № 64 города Сургута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21DFC85-6C05-40B2-8D8D-543F55197E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083" y="2557463"/>
            <a:ext cx="4423833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622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AE2D6-EBED-4F26-9ABB-2ABBC29A4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Экскурсия на выставку «</a:t>
            </a:r>
            <a:r>
              <a:rPr lang="ru-RU" sz="2800" b="1" dirty="0" err="1"/>
              <a:t>Космодрайв</a:t>
            </a:r>
            <a:r>
              <a:rPr lang="ru-RU" sz="2800" b="1" dirty="0"/>
              <a:t>» — космический парк приключений для всей семьи, созданный с использованием новейших технологий!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D8B99F-E09D-41CF-8CB3-DC9D36BB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B43E516-B536-4D2F-A978-7C4A05CFB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88"/>
          <a:stretch/>
        </p:blipFill>
        <p:spPr bwMode="auto">
          <a:xfrm>
            <a:off x="2926510" y="2556932"/>
            <a:ext cx="6099121" cy="33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931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70020-7BFA-4AFE-A971-BF61C2432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Экскурсия в Кафедральный Собор Храм Преображения Господня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7D57915-7173-44A8-83FE-CF49B990CB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033" y="2347491"/>
            <a:ext cx="3071674" cy="381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80019C18-4ED1-4AC8-9818-62CCA1404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24" y="2320031"/>
            <a:ext cx="3373515" cy="387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16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D8F3-A225-453B-A11D-C007E41D7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1A5814F-EE46-43D8-90C4-409FCEB91C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642" y="3269201"/>
            <a:ext cx="4558956" cy="205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2850D29D-158A-45BB-9B49-23BEB1933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690" y="2627790"/>
            <a:ext cx="2500944" cy="333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07D2EC-862E-404A-AAB0-1098475A1FEE}"/>
              </a:ext>
            </a:extLst>
          </p:cNvPr>
          <p:cNvSpPr/>
          <p:nvPr/>
        </p:nvSpPr>
        <p:spPr>
          <a:xfrm>
            <a:off x="1491449" y="896646"/>
            <a:ext cx="94051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-apple-system"/>
              </a:rPr>
              <a:t>Встреча с отцом Дионисием, настоятелем храма святой мученицы Татианы г. Сургута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74096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BDD71-22CE-4B66-8E86-FE6EC583D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Экскурсия в городскую библиотеку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3A2A2-D14F-4A60-86CD-F8E28FA04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E28ADF9-A294-408E-9226-B1F2C4CB2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867" y="2556932"/>
            <a:ext cx="4918228" cy="32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30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90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-apple-system</vt:lpstr>
      <vt:lpstr>Arial</vt:lpstr>
      <vt:lpstr>Garamond</vt:lpstr>
      <vt:lpstr>Натуральные материалы</vt:lpstr>
      <vt:lpstr>Работа с социальными партнерами</vt:lpstr>
      <vt:lpstr>Встреча с инспектором на патрульном автомобиле ДПС.</vt:lpstr>
      <vt:lpstr>Встреча с инспектором госавтоинспекции</vt:lpstr>
      <vt:lpstr>Встреча с государственным инспектором в области охраны окружающей среды</vt:lpstr>
      <vt:lpstr>Экскурсия в пожарную часть № 64 города Сургута</vt:lpstr>
      <vt:lpstr>Экскурсия на выставку «Космодрайв» — космический парк приключений для всей семьи, созданный с использованием новейших технологий!</vt:lpstr>
      <vt:lpstr>Экскурсия в Кафедральный Собор Храм Преображения Господня</vt:lpstr>
      <vt:lpstr>  </vt:lpstr>
      <vt:lpstr>Экскурсия в городскую библиотеку</vt:lpstr>
      <vt:lpstr>Экскурсия в эколого- биологический центр города Сургут</vt:lpstr>
      <vt:lpstr>Экскурсия в Сургутскую филармонию, Театр актёра и куклы "Петрушка"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Yuksa</dc:creator>
  <cp:lastModifiedBy>Yuksa</cp:lastModifiedBy>
  <cp:revision>5</cp:revision>
  <dcterms:created xsi:type="dcterms:W3CDTF">2025-06-17T16:48:55Z</dcterms:created>
  <dcterms:modified xsi:type="dcterms:W3CDTF">2025-06-17T17:34:04Z</dcterms:modified>
</cp:coreProperties>
</file>